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65"/>
    <p:restoredTop sz="94697"/>
  </p:normalViewPr>
  <p:slideViewPr>
    <p:cSldViewPr snapToGrid="0">
      <p:cViewPr varScale="1">
        <p:scale>
          <a:sx n="88" d="100"/>
          <a:sy n="88" d="100"/>
        </p:scale>
        <p:origin x="200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4B9F2-DBE2-71A9-81CF-2D4D6CC25E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1DCEF9-7B58-DECE-578F-ED3F3CD91C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FC019-FB35-849D-80E3-F6546EDBD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C886B-53DF-6DFD-EB0E-C0CE455C4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34EB6-E245-5210-057F-F67BD11D6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90647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6273B-EBC2-F09F-896B-3F72371A6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0D0E28-CBDA-C847-9268-1B7C0A502D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36DEB-D699-AAF3-7E14-B3665255A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DD327-5F0B-66E5-AC26-3B0BD6246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F59FB-D9BB-90D5-02CF-3A1E5AE1A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22592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7B989F-F38C-9E42-E98B-99C60F2230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4E9149-354A-B500-8A5B-42BDBF1C7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2A903-EF46-CAFC-2D2A-76EE270F9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0B0D16-2E3E-87B4-E8D3-6C2B8E1DC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974CC-B717-3190-ECD3-C4D5A45A6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71001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72F7-043F-A103-5E73-F09708E2D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8B73C-2C6B-A1FD-A3E7-A638AC84D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D99E5-248A-9864-6B08-606EF09A2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A0B72-48F2-F136-62FB-1A18BE2BE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DCECB-E488-9E68-5932-BF3DBE64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79805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F81D-56D2-6C61-0FCA-29B8E098C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FAD9B-075B-B1CD-34FD-BA825EC87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70A6A-6CE9-12B4-C9FD-69555E474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14E8E-B5E7-1AA3-E694-82EE3653F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93B53-FA8B-D5D8-23BE-28EAD9586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0760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7FE0C-FF98-E1E9-7669-A760721C1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B97FA-12E2-AD7C-1D10-14A622C4BA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9E45B-98DB-EBE8-F08F-A97107CF50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50D26-CF69-7D47-8ACF-286EAEAA0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0EECA-245D-C43F-9B8B-2866BAF3A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10A42-98BA-E775-0775-E519A563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2677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068D-FF43-FEF8-84D6-1500B4C15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29293-F709-62BB-AB62-F83887565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E3451-07FF-E509-A92F-D86EAF821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358A2-F437-13EB-3A51-9839048043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653B95-684E-337E-9373-6C51D9B0BD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3A746D-A9DF-8CBA-24FA-F3D3CBAC5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044F46-D497-EE19-0AB1-D5DA5D416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297296-827C-B7A4-0A1C-B97576669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75045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0AA2E-7D26-13CB-70A3-81B649C44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5ADC9C-4166-2C1B-8250-C2D2955CC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AC58E1-1A6C-2495-6CD0-637099CE6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9AAFB6-1CDB-D318-0B91-7001086F8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83745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21A4F7-1B14-6C61-721C-E40BADFE4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EA7F90-5558-1573-98F5-B553EF9DC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554EEF-85B1-5970-9217-D6056A180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63619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E2E9C-980C-983D-D208-C14FB442B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56ABC-E1BE-E600-891F-DABEA76DB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CCAD31-72EF-A882-DFB1-8EA14CD75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593DE5-B6B9-317E-C8D9-BEDDA55BC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88BAC-2141-BF53-90F9-53B6D3E10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F5DB0-FED6-890F-B137-C05BEAFC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828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B5823-4256-7F91-8C45-78D35A9A4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7F7373-33D6-CB30-6602-BE7E3A75E1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C53DF-F690-7AB0-40E7-D4BF235671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2571EF-294B-7F7A-7184-CDD398CD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AEA64B-238A-8D16-3046-1280C9628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2121E7-EC96-B253-3FFF-5EA0E76E5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54396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150ADE-30A7-AD2D-C2C1-834412E1A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80869-B5BA-E6CE-37EC-79F47E1CB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E23EB-E020-9E54-11C6-B924E925B7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CD2F5E-248B-6D45-B15F-AB5D5BEAB679}" type="datetimeFigureOut">
              <a:rPr lang="en-DK" smtClean="0"/>
              <a:t>18/09/2024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11715-658F-835C-14FD-8E985C0AAD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B1312-AFC4-C666-D603-1E308DB60F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89029A-5ED6-104F-B73D-1DD9C1EA40D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89222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6D1EE-9D10-056D-5F02-F13532822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066655"/>
            <a:ext cx="9144000" cy="2387600"/>
          </a:xfrm>
        </p:spPr>
        <p:txBody>
          <a:bodyPr/>
          <a:lstStyle/>
          <a:p>
            <a:r>
              <a:rPr lang="en-DK" dirty="0"/>
              <a:t>Opløsnings-resultater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D72701-9AC5-82A5-2911-D014626365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426874"/>
            <a:ext cx="9144000" cy="1655762"/>
          </a:xfrm>
        </p:spPr>
        <p:txBody>
          <a:bodyPr/>
          <a:lstStyle/>
          <a:p>
            <a:r>
              <a:rPr lang="en-GB" dirty="0"/>
              <a:t>F</a:t>
            </a:r>
            <a:r>
              <a:rPr lang="en-DK" dirty="0"/>
              <a:t>or KVASIR</a:t>
            </a:r>
          </a:p>
        </p:txBody>
      </p:sp>
      <p:pic>
        <p:nvPicPr>
          <p:cNvPr id="4" name="Picture 3" descr="A graph of 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BD943143-06E5-A529-EDEE-FFC484A06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718" y="1977665"/>
            <a:ext cx="7772400" cy="439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41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4B03-97E7-583F-E7D8-A3112337E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K" dirty="0"/>
          </a:p>
        </p:txBody>
      </p:sp>
      <p:pic>
        <p:nvPicPr>
          <p:cNvPr id="5" name="Content Placeholder 4" descr="A graph of energy and energy&#10;&#10;Description automatically generated">
            <a:extLst>
              <a:ext uri="{FF2B5EF4-FFF2-40B4-BE49-F238E27FC236}">
                <a16:creationId xmlns:a16="http://schemas.microsoft.com/office/drawing/2014/main" id="{80C18C5A-5777-3049-DEC2-B90A3FFF8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383" y="1141784"/>
            <a:ext cx="6622472" cy="4824618"/>
          </a:xfrm>
        </p:spPr>
      </p:pic>
      <p:pic>
        <p:nvPicPr>
          <p:cNvPr id="12" name="Picture 11" descr="A drawing of angles and angles on a white paper&#10;&#10;Description automatically generated">
            <a:extLst>
              <a:ext uri="{FF2B5EF4-FFF2-40B4-BE49-F238E27FC236}">
                <a16:creationId xmlns:a16="http://schemas.microsoft.com/office/drawing/2014/main" id="{2E60955C-89FE-1C01-50C1-7515A65F1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711" y="1016691"/>
            <a:ext cx="4620906" cy="482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27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hart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308F59FD-7281-29D9-3976-2F468562F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61" y="1680681"/>
            <a:ext cx="10672877" cy="349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34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452E31E6-7F77-90E8-FF9B-B2501C10A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62" y="471498"/>
            <a:ext cx="7319707" cy="5691611"/>
          </a:xfrm>
          <a:prstGeom prst="rect">
            <a:avLst/>
          </a:prstGeom>
        </p:spPr>
      </p:pic>
      <p:pic>
        <p:nvPicPr>
          <p:cNvPr id="5" name="Picture 4" descr="A drawing of angles and angles on a white paper&#10;&#10;Description automatically generated">
            <a:extLst>
              <a:ext uri="{FF2B5EF4-FFF2-40B4-BE49-F238E27FC236}">
                <a16:creationId xmlns:a16="http://schemas.microsoft.com/office/drawing/2014/main" id="{5439E373-E445-9AC8-398B-8FE038BA8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038" y="1030546"/>
            <a:ext cx="3816548" cy="39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45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F451-4BF9-2322-4384-A9A271235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551"/>
            <a:ext cx="10515600" cy="1325563"/>
          </a:xfrm>
        </p:spPr>
        <p:txBody>
          <a:bodyPr/>
          <a:lstStyle/>
          <a:p>
            <a:r>
              <a:rPr lang="en-DK" dirty="0"/>
              <a:t>Prismatic</a:t>
            </a:r>
          </a:p>
        </p:txBody>
      </p:sp>
      <p:pic>
        <p:nvPicPr>
          <p:cNvPr id="5" name="Picture 4" descr="A graph of a function&#10;&#10;Description automatically generated">
            <a:extLst>
              <a:ext uri="{FF2B5EF4-FFF2-40B4-BE49-F238E27FC236}">
                <a16:creationId xmlns:a16="http://schemas.microsoft.com/office/drawing/2014/main" id="{700024B7-4ABB-BC9C-4312-D81A95236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465" y="1421730"/>
            <a:ext cx="5949043" cy="4369470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112600D7-0E84-4C25-F590-A6D8EA1FF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7244" y="232551"/>
            <a:ext cx="5137158" cy="3144685"/>
          </a:xfrm>
          <a:prstGeom prst="rect">
            <a:avLst/>
          </a:prstGeom>
        </p:spPr>
      </p:pic>
      <p:pic>
        <p:nvPicPr>
          <p:cNvPr id="9" name="Picture 8" descr="A screen shot of a computer&#10;&#10;Description automatically generated">
            <a:extLst>
              <a:ext uri="{FF2B5EF4-FFF2-40B4-BE49-F238E27FC236}">
                <a16:creationId xmlns:a16="http://schemas.microsoft.com/office/drawing/2014/main" id="{BA981588-F919-74E0-B755-2AC80F146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7244" y="3377236"/>
            <a:ext cx="5137158" cy="34070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7B33A6-ABF6-6B67-AF68-3660C5248350}"/>
              </a:ext>
            </a:extLst>
          </p:cNvPr>
          <p:cNvSpPr txBox="1"/>
          <p:nvPr/>
        </p:nvSpPr>
        <p:spPr>
          <a:xfrm>
            <a:off x="667657" y="6023428"/>
            <a:ext cx="473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K" dirty="0"/>
              <a:t>heta bragg = 0, d_SA = 2.5, d_AD = 2, Ef = 1.82</a:t>
            </a:r>
          </a:p>
        </p:txBody>
      </p:sp>
    </p:spTree>
    <p:extLst>
      <p:ext uri="{BB962C8B-B14F-4D97-AF65-F5344CB8AC3E}">
        <p14:creationId xmlns:p14="http://schemas.microsoft.com/office/powerpoint/2010/main" val="1483104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a number of numbers and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66212523-8DCF-B1B2-1330-558F18A5F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200" y="1374043"/>
            <a:ext cx="6024859" cy="4425155"/>
          </a:xfrm>
        </p:spPr>
      </p:pic>
      <p:pic>
        <p:nvPicPr>
          <p:cNvPr id="7" name="Picture 6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C144C6E9-D4EE-0A37-8A86-1EAAC1BCA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076" y="522603"/>
            <a:ext cx="5105724" cy="3136588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4645154-F262-99FD-7BFE-F9A6B2F3A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6076" y="3659191"/>
            <a:ext cx="5105724" cy="317166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5F9714EF-E2C1-3C93-05A5-A31684D2E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551"/>
            <a:ext cx="10515600" cy="1325563"/>
          </a:xfrm>
        </p:spPr>
        <p:txBody>
          <a:bodyPr/>
          <a:lstStyle/>
          <a:p>
            <a:r>
              <a:rPr lang="en-DK" dirty="0"/>
              <a:t>Prismatic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5B3FF6-470A-38F9-0CD7-6A4F430C8C88}"/>
              </a:ext>
            </a:extLst>
          </p:cNvPr>
          <p:cNvSpPr txBox="1"/>
          <p:nvPr/>
        </p:nvSpPr>
        <p:spPr>
          <a:xfrm>
            <a:off x="667657" y="6023428"/>
            <a:ext cx="473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DK" dirty="0"/>
              <a:t>heta bragg = 0, d_SA = 2.5, d_AD = 2, Ef = 1.82</a:t>
            </a:r>
          </a:p>
        </p:txBody>
      </p:sp>
    </p:spTree>
    <p:extLst>
      <p:ext uri="{BB962C8B-B14F-4D97-AF65-F5344CB8AC3E}">
        <p14:creationId xmlns:p14="http://schemas.microsoft.com/office/powerpoint/2010/main" val="1701040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48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Opløsnings-resultater</vt:lpstr>
      <vt:lpstr>PowerPoint Presentation</vt:lpstr>
      <vt:lpstr>PowerPoint Presentation</vt:lpstr>
      <vt:lpstr>PowerPoint Presentation</vt:lpstr>
      <vt:lpstr>Prismatic</vt:lpstr>
      <vt:lpstr>Prismatic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Amalie Falkenberg Davidsen</dc:creator>
  <cp:lastModifiedBy>Amalie Falkenberg Davidsen</cp:lastModifiedBy>
  <cp:revision>1</cp:revision>
  <dcterms:created xsi:type="dcterms:W3CDTF">2024-09-18T11:36:08Z</dcterms:created>
  <dcterms:modified xsi:type="dcterms:W3CDTF">2024-09-18T12:30:39Z</dcterms:modified>
</cp:coreProperties>
</file>

<file path=docProps/thumbnail.jpeg>
</file>